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76" r:id="rId5"/>
    <p:sldId id="260" r:id="rId6"/>
    <p:sldId id="269" r:id="rId7"/>
    <p:sldId id="273" r:id="rId8"/>
    <p:sldId id="262" r:id="rId9"/>
    <p:sldId id="261" r:id="rId10"/>
    <p:sldId id="272" r:id="rId11"/>
    <p:sldId id="264" r:id="rId12"/>
    <p:sldId id="267" r:id="rId13"/>
    <p:sldId id="268" r:id="rId14"/>
    <p:sldId id="271" r:id="rId15"/>
    <p:sldId id="275" r:id="rId16"/>
    <p:sldId id="26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348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16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11/17/20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the.earth.li/~sgtatham/putty/latest/x86/putty.exe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owtoforge.com/linux_screen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help@nmr.mgh.harvard.edu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c.partners.org/kb/article/2285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eceiver.citrix.com/" TargetMode="External"/><Relationship Id="rId2" Type="http://schemas.openxmlformats.org/officeDocument/2006/relationships/hyperlink" Target="https://workspace.partners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rc.partners.org/it-services/remote-access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it.martinos.org/vp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Remote COMPUTING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WhyNHow</a:t>
            </a:r>
            <a:endParaRPr lang="en-US" dirty="0"/>
          </a:p>
          <a:p>
            <a:r>
              <a:rPr lang="en-US" dirty="0"/>
              <a:t>Nov 12, 2020</a:t>
            </a:r>
          </a:p>
          <a:p>
            <a:r>
              <a:rPr lang="en-US" dirty="0"/>
              <a:t>Sam </a:t>
            </a:r>
            <a:r>
              <a:rPr lang="en-US" dirty="0" err="1"/>
              <a:t>Schoerning</a:t>
            </a:r>
            <a:endParaRPr lang="en-US" dirty="0"/>
          </a:p>
          <a:p>
            <a:r>
              <a:rPr lang="en-US" dirty="0"/>
              <a:t>help@nmr.mgh.harvard.edu</a:t>
            </a:r>
            <a:br>
              <a:rPr lang="en-US" dirty="0"/>
            </a:br>
            <a:r>
              <a:rPr lang="en-US" dirty="0" err="1"/>
              <a:t>Martinos</a:t>
            </a:r>
            <a:r>
              <a:rPr lang="en-US" dirty="0"/>
              <a:t> Center, MGH</a:t>
            </a:r>
          </a:p>
        </p:txBody>
      </p:sp>
    </p:spTree>
    <p:extLst>
      <p:ext uri="{BB962C8B-B14F-4D97-AF65-F5344CB8AC3E}">
        <p14:creationId xmlns:p14="http://schemas.microsoft.com/office/powerpoint/2010/main" val="3597552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5" y="1789414"/>
            <a:ext cx="8361229" cy="1016739"/>
          </a:xfrm>
        </p:spPr>
        <p:txBody>
          <a:bodyPr/>
          <a:lstStyle/>
          <a:p>
            <a:r>
              <a:rPr lang="en-US" dirty="0" err="1"/>
              <a:t>GoToMypc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4" y="3244906"/>
            <a:ext cx="6831673" cy="1410152"/>
          </a:xfrm>
        </p:spPr>
        <p:txBody>
          <a:bodyPr>
            <a:normAutofit/>
          </a:bodyPr>
          <a:lstStyle/>
          <a:p>
            <a:r>
              <a:rPr lang="en-US" dirty="0"/>
              <a:t>For connecting to your Mac or Windows PC https://rc.partners.org/it-services/remote-access</a:t>
            </a:r>
          </a:p>
        </p:txBody>
      </p:sp>
    </p:spTree>
    <p:extLst>
      <p:ext uri="{BB962C8B-B14F-4D97-AF65-F5344CB8AC3E}">
        <p14:creationId xmlns:p14="http://schemas.microsoft.com/office/powerpoint/2010/main" val="1693020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1945" y="2076773"/>
            <a:ext cx="619157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ssh</a:t>
            </a:r>
            <a:r>
              <a:rPr lang="en-US" b="1" dirty="0"/>
              <a:t> clients</a:t>
            </a:r>
          </a:p>
          <a:p>
            <a:endParaRPr lang="en-US" dirty="0"/>
          </a:p>
          <a:p>
            <a:r>
              <a:rPr lang="en-US" dirty="0"/>
              <a:t>Windows</a:t>
            </a:r>
          </a:p>
          <a:p>
            <a:r>
              <a:rPr lang="en-US" dirty="0">
                <a:hlinkClick r:id="rId2"/>
              </a:rPr>
              <a:t>https://the.earth.li/~sgtatham/putty/latest/x86/putty.exe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Mac</a:t>
            </a:r>
          </a:p>
          <a:p>
            <a:r>
              <a:rPr lang="en-US" dirty="0"/>
              <a:t>Applications &gt; Utilities &gt; Terminal</a:t>
            </a:r>
          </a:p>
        </p:txBody>
      </p:sp>
    </p:spTree>
    <p:extLst>
      <p:ext uri="{BB962C8B-B14F-4D97-AF65-F5344CB8AC3E}">
        <p14:creationId xmlns:p14="http://schemas.microsoft.com/office/powerpoint/2010/main" val="2273078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61653" y="2882684"/>
            <a:ext cx="61915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DEMO SSH TO WORKSTATION</a:t>
            </a:r>
          </a:p>
          <a:p>
            <a:r>
              <a:rPr lang="en-US" dirty="0"/>
              <a:t>DEMO RSYNC</a:t>
            </a:r>
          </a:p>
          <a:p>
            <a:r>
              <a:rPr lang="en-US" dirty="0"/>
              <a:t>DEMO SCREEN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302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61653" y="2882684"/>
            <a:ext cx="61915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Unix ’screen’ tutorial:</a:t>
            </a:r>
          </a:p>
          <a:p>
            <a:r>
              <a:rPr lang="en-US" dirty="0">
                <a:hlinkClick r:id="rId2"/>
              </a:rPr>
              <a:t>https://www.howtoforge.com/linux_screen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670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Remote virtual Graphics in Linux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17911" y="4266389"/>
            <a:ext cx="6831673" cy="610001"/>
          </a:xfrm>
        </p:spPr>
        <p:txBody>
          <a:bodyPr>
            <a:normAutofit/>
          </a:bodyPr>
          <a:lstStyle/>
          <a:p>
            <a:r>
              <a:rPr lang="en-US" sz="1200" dirty="0"/>
              <a:t>https://</a:t>
            </a:r>
            <a:r>
              <a:rPr lang="en-US" sz="1200" dirty="0" err="1"/>
              <a:t>it.martinos.org</a:t>
            </a:r>
            <a:r>
              <a:rPr lang="en-US" sz="1200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4511287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1071977"/>
          </a:xfrm>
        </p:spPr>
        <p:txBody>
          <a:bodyPr/>
          <a:lstStyle/>
          <a:p>
            <a:r>
              <a:rPr lang="en-US" dirty="0" err="1"/>
              <a:t>virtualgl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17911" y="3048000"/>
            <a:ext cx="6831673" cy="1828391"/>
          </a:xfrm>
        </p:spPr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Email </a:t>
            </a:r>
            <a:r>
              <a:rPr lang="en-US" sz="1200" dirty="0">
                <a:hlinkClick r:id="rId2"/>
              </a:rPr>
              <a:t>help@nmr.mgh.harvard.edu</a:t>
            </a:r>
            <a:r>
              <a:rPr lang="en-US" sz="1200" dirty="0"/>
              <a:t> to have </a:t>
            </a:r>
            <a:r>
              <a:rPr lang="en-US" sz="1200" dirty="0" err="1"/>
              <a:t>virtualgl</a:t>
            </a:r>
            <a:r>
              <a:rPr lang="en-US" sz="1200" dirty="0"/>
              <a:t> installed on your </a:t>
            </a:r>
            <a:r>
              <a:rPr lang="en-US" sz="1200" dirty="0" err="1"/>
              <a:t>linux</a:t>
            </a:r>
            <a:r>
              <a:rPr lang="en-US" sz="1200" dirty="0"/>
              <a:t> computer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Run graphical programs as follows:</a:t>
            </a:r>
            <a:br>
              <a:rPr lang="en-US" sz="1200" dirty="0"/>
            </a:br>
            <a:endParaRPr lang="en-US" sz="1200" dirty="0"/>
          </a:p>
          <a:p>
            <a:r>
              <a:rPr lang="en-US" sz="1200" dirty="0"/>
              <a:t>/</a:t>
            </a:r>
            <a:r>
              <a:rPr lang="en-US" sz="1200" dirty="0" err="1"/>
              <a:t>usr</a:t>
            </a:r>
            <a:r>
              <a:rPr lang="en-US" sz="1200" dirty="0"/>
              <a:t>/</a:t>
            </a:r>
            <a:r>
              <a:rPr lang="en-US" sz="1200" dirty="0" err="1"/>
              <a:t>pubsw</a:t>
            </a:r>
            <a:r>
              <a:rPr lang="en-US" sz="1200" dirty="0"/>
              <a:t>/bin/</a:t>
            </a:r>
            <a:r>
              <a:rPr lang="en-US" sz="1200" dirty="0" err="1"/>
              <a:t>vglrun</a:t>
            </a:r>
            <a:r>
              <a:rPr lang="en-US" sz="1200" dirty="0"/>
              <a:t> </a:t>
            </a:r>
            <a:r>
              <a:rPr lang="en-US" sz="1200"/>
              <a:t>freeview</a:t>
            </a:r>
            <a:endParaRPr lang="en-US" sz="1200" dirty="0"/>
          </a:p>
          <a:p>
            <a:r>
              <a:rPr lang="en-US" sz="1200" dirty="0"/>
              <a:t>     /</a:t>
            </a:r>
            <a:r>
              <a:rPr lang="en-US" sz="1200" dirty="0" err="1"/>
              <a:t>usr</a:t>
            </a:r>
            <a:r>
              <a:rPr lang="en-US" sz="1200" dirty="0"/>
              <a:t>/</a:t>
            </a:r>
            <a:r>
              <a:rPr lang="en-US" sz="1200" dirty="0" err="1"/>
              <a:t>pubsw</a:t>
            </a:r>
            <a:r>
              <a:rPr lang="en-US" sz="1200" dirty="0"/>
              <a:t>/bin/</a:t>
            </a:r>
            <a:r>
              <a:rPr lang="en-US" sz="1200" dirty="0" err="1"/>
              <a:t>vglrun</a:t>
            </a:r>
            <a:r>
              <a:rPr lang="en-US" sz="1200" dirty="0"/>
              <a:t> </a:t>
            </a:r>
            <a:r>
              <a:rPr lang="en-US" sz="1200" dirty="0" err="1"/>
              <a:t>matlab</a:t>
            </a:r>
            <a:r>
              <a:rPr lang="en-US" sz="1200" dirty="0"/>
              <a:t> -</a:t>
            </a:r>
            <a:r>
              <a:rPr lang="en-US" sz="1200" dirty="0" err="1"/>
              <a:t>nosoftwareopengl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338900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579" y="2947420"/>
            <a:ext cx="6191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Good luck!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504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23432" y="2382866"/>
            <a:ext cx="8985871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Forwarding your office phone calls or using Jabber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Receiving text alerts for important emails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File availability &amp; replication with </a:t>
            </a:r>
            <a:r>
              <a:rPr lang="en-US" sz="2000" dirty="0" err="1"/>
              <a:t>DropBox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Opening Partners applications from home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Using VPN to circumvent the Partners firewall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Connecting to a Martinos Center Mac, PC, </a:t>
            </a:r>
            <a:r>
              <a:rPr lang="en-US" sz="2000" dirty="0" err="1"/>
              <a:t>linux</a:t>
            </a:r>
            <a:r>
              <a:rPr lang="en-US" sz="2000" dirty="0"/>
              <a:t> workstation from home</a:t>
            </a:r>
            <a:br>
              <a:rPr lang="en-US" sz="2000" dirty="0"/>
            </a:br>
            <a:r>
              <a:rPr lang="en-US" sz="2000" dirty="0"/>
              <a:t>(GoToMyPC, </a:t>
            </a:r>
            <a:r>
              <a:rPr lang="en-US" sz="2000" dirty="0" err="1"/>
              <a:t>ssh</a:t>
            </a:r>
            <a:r>
              <a:rPr lang="en-US" sz="2000" dirty="0"/>
              <a:t>, mosh, screen, VNC)</a:t>
            </a:r>
          </a:p>
          <a:p>
            <a:endParaRPr lang="en-US" dirty="0"/>
          </a:p>
          <a:p>
            <a:br>
              <a:rPr lang="en-US" dirty="0"/>
            </a:b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567836" y="1390389"/>
            <a:ext cx="6162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Objectives</a:t>
            </a:r>
          </a:p>
        </p:txBody>
      </p:sp>
    </p:spTree>
    <p:extLst>
      <p:ext uri="{BB962C8B-B14F-4D97-AF65-F5344CB8AC3E}">
        <p14:creationId xmlns:p14="http://schemas.microsoft.com/office/powerpoint/2010/main" val="732290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8789" y="1333786"/>
            <a:ext cx="5459136" cy="31178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021305" y="4778256"/>
            <a:ext cx="73164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Source: https://partnershealthcare.service-now.com/nav_to.do?uri=%2Fkb_view_customer.do%3Fsysparm_article%3DKB0014361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87698" y="2665809"/>
            <a:ext cx="3306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Not 100% stealth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Must be setup beforehand*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Must be turned off manually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671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134087" y="4207141"/>
            <a:ext cx="29626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Reference: https://</a:t>
            </a:r>
            <a:r>
              <a:rPr lang="en-US" sz="1000" dirty="0" err="1"/>
              <a:t>rc.partners.org</a:t>
            </a:r>
            <a:r>
              <a:rPr lang="en-US" sz="1000" dirty="0"/>
              <a:t>/kb/article/3818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49823" y="2828834"/>
            <a:ext cx="58743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Make calls on your home computer/laptop/phone using your Partners telephone line.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You must have an existing extension.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You must request access from the MGB Help Desk.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AEB9FE-6BDE-9B47-B68B-638D99B7C3DD}"/>
              </a:ext>
            </a:extLst>
          </p:cNvPr>
          <p:cNvSpPr txBox="1"/>
          <p:nvPr/>
        </p:nvSpPr>
        <p:spPr>
          <a:xfrm>
            <a:off x="4310204" y="969246"/>
            <a:ext cx="37865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/>
              <a:t>JABBER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25C29E-9BBA-0048-941D-0C597C3730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7673" y="1489930"/>
            <a:ext cx="2382150" cy="387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271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TEXT MESSAGE ALERTS FOR EMAIL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4432515"/>
            <a:ext cx="6831673" cy="610001"/>
          </a:xfrm>
        </p:spPr>
        <p:txBody>
          <a:bodyPr>
            <a:normAutofit/>
          </a:bodyPr>
          <a:lstStyle/>
          <a:p>
            <a:r>
              <a:rPr lang="en-US" sz="1200" dirty="0"/>
              <a:t>https://www.cnet.com/how-to/auto-forward-important-email-to-your-phone-as-a-text-message/</a:t>
            </a:r>
          </a:p>
        </p:txBody>
      </p:sp>
    </p:spTree>
    <p:extLst>
      <p:ext uri="{BB962C8B-B14F-4D97-AF65-F5344CB8AC3E}">
        <p14:creationId xmlns:p14="http://schemas.microsoft.com/office/powerpoint/2010/main" val="149008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7" y="1385498"/>
            <a:ext cx="8361229" cy="1508014"/>
          </a:xfrm>
        </p:spPr>
        <p:txBody>
          <a:bodyPr/>
          <a:lstStyle/>
          <a:p>
            <a:r>
              <a:rPr lang="en-US" dirty="0"/>
              <a:t>Dropbox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4" y="3572359"/>
            <a:ext cx="6831673" cy="1766807"/>
          </a:xfrm>
        </p:spPr>
        <p:txBody>
          <a:bodyPr>
            <a:normAutofit/>
          </a:bodyPr>
          <a:lstStyle/>
          <a:p>
            <a:pPr algn="l"/>
            <a:endParaRPr lang="en-US" sz="1200" dirty="0"/>
          </a:p>
          <a:p>
            <a:pPr algn="l"/>
            <a:r>
              <a:rPr lang="en-US" sz="1200" dirty="0"/>
              <a:t>Call 617-726-5085 to request a </a:t>
            </a:r>
            <a:r>
              <a:rPr lang="en-US" sz="1200" dirty="0" err="1"/>
              <a:t>DropBox</a:t>
            </a:r>
            <a:r>
              <a:rPr lang="en-US" sz="1200" dirty="0"/>
              <a:t> for Business account.  More info here:</a:t>
            </a:r>
          </a:p>
          <a:p>
            <a:pPr algn="l"/>
            <a:r>
              <a:rPr lang="en-US" sz="1200" dirty="0">
                <a:hlinkClick r:id="rId2"/>
              </a:rPr>
              <a:t>https://rc.partners.org/kb/article/2285</a:t>
            </a:r>
            <a:endParaRPr lang="en-US" sz="1200" dirty="0"/>
          </a:p>
          <a:p>
            <a:pPr algn="l"/>
            <a:endParaRPr lang="en-US" sz="1200" dirty="0"/>
          </a:p>
          <a:p>
            <a:pPr algn="l"/>
            <a:r>
              <a:rPr lang="en-US" sz="1200" dirty="0"/>
              <a:t>Support issues for </a:t>
            </a:r>
            <a:r>
              <a:rPr lang="en-US" sz="1200" dirty="0" err="1"/>
              <a:t>DropBox</a:t>
            </a:r>
            <a:r>
              <a:rPr lang="en-US" sz="1200" dirty="0"/>
              <a:t>:</a:t>
            </a:r>
          </a:p>
          <a:p>
            <a:pPr algn="l"/>
            <a:r>
              <a:rPr lang="en-US" sz="1200" dirty="0"/>
              <a:t>617-726-5085</a:t>
            </a:r>
          </a:p>
          <a:p>
            <a:pPr algn="l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28311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6690" y="2039194"/>
            <a:ext cx="8605381" cy="250043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1800" dirty="0"/>
              <a:t>Partners Applications are available to users via Mac, Windows or Mobile device via the Partners Workspace at </a:t>
            </a:r>
            <a:r>
              <a:rPr lang="en-US" sz="1800" dirty="0">
                <a:hlinkClick r:id="rId2"/>
              </a:rPr>
              <a:t>https://workspace.partners.org</a:t>
            </a:r>
            <a:r>
              <a:rPr lang="en-US" sz="1800" dirty="0"/>
              <a:t> from either in-hospital, or remotely via VPN.</a:t>
            </a:r>
          </a:p>
          <a:p>
            <a:pPr algn="l"/>
            <a:endParaRPr lang="en-US" sz="1800" dirty="0"/>
          </a:p>
          <a:p>
            <a:pPr algn="l"/>
            <a:r>
              <a:rPr lang="en-US" sz="1800" dirty="0"/>
              <a:t>Citrix Receiver software must be installed on your computer or mobile device: </a:t>
            </a:r>
            <a:r>
              <a:rPr lang="en-US" sz="1800" dirty="0">
                <a:hlinkClick r:id="rId3"/>
              </a:rPr>
              <a:t>http://receiver.citrix.com</a:t>
            </a:r>
            <a:endParaRPr lang="en-US" sz="1800" dirty="0"/>
          </a:p>
          <a:p>
            <a:pPr algn="l"/>
            <a:endParaRPr lang="en-US" sz="1800" dirty="0"/>
          </a:p>
          <a:p>
            <a:pPr algn="l"/>
            <a:r>
              <a:rPr lang="en-US" sz="1800" dirty="0"/>
              <a:t>You must have </a:t>
            </a:r>
            <a:r>
              <a:rPr lang="en-US" sz="1800" dirty="0" err="1"/>
              <a:t>permissons</a:t>
            </a:r>
            <a:r>
              <a:rPr lang="en-US" sz="1800" dirty="0"/>
              <a:t> to access applications on the Citrix platform.  Please contact your local </a:t>
            </a:r>
            <a:r>
              <a:rPr lang="en-US" sz="1800" dirty="0" err="1"/>
              <a:t>Keygiver</a:t>
            </a:r>
            <a:r>
              <a:rPr lang="en-US" sz="1800" dirty="0"/>
              <a:t> </a:t>
            </a:r>
            <a:r>
              <a:rPr lang="en-US" sz="1800"/>
              <a:t>to gain </a:t>
            </a:r>
            <a:r>
              <a:rPr lang="en-US" sz="1800" dirty="0"/>
              <a:t>access.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17735" y="4539632"/>
            <a:ext cx="63279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Ref: </a:t>
            </a:r>
            <a:r>
              <a:rPr lang="en-US" sz="1000" dirty="0">
                <a:hlinkClick r:id="rId4"/>
              </a:rPr>
              <a:t>https://rc.partners.org/it-services/remote-access</a:t>
            </a:r>
            <a:endParaRPr lang="en-US" sz="1000" dirty="0"/>
          </a:p>
        </p:txBody>
      </p:sp>
      <p:sp>
        <p:nvSpPr>
          <p:cNvPr id="6" name="Rectangle 5"/>
          <p:cNvSpPr/>
          <p:nvPr/>
        </p:nvSpPr>
        <p:spPr>
          <a:xfrm>
            <a:off x="2807937" y="1371908"/>
            <a:ext cx="63927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https://workspace.partners.org	</a:t>
            </a:r>
          </a:p>
        </p:txBody>
      </p:sp>
    </p:spTree>
    <p:extLst>
      <p:ext uri="{BB962C8B-B14F-4D97-AF65-F5344CB8AC3E}">
        <p14:creationId xmlns:p14="http://schemas.microsoft.com/office/powerpoint/2010/main" val="2885123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430" y="1904519"/>
            <a:ext cx="5997845" cy="326146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21431" y="1325105"/>
            <a:ext cx="6005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 Partners Firewall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31776" y="5300420"/>
            <a:ext cx="3657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Image source: http://supersonicit.com.au/</a:t>
            </a:r>
          </a:p>
        </p:txBody>
      </p:sp>
    </p:spTree>
    <p:extLst>
      <p:ext uri="{BB962C8B-B14F-4D97-AF65-F5344CB8AC3E}">
        <p14:creationId xmlns:p14="http://schemas.microsoft.com/office/powerpoint/2010/main" val="3868530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7" y="1400996"/>
            <a:ext cx="8361229" cy="1016739"/>
          </a:xfrm>
        </p:spPr>
        <p:txBody>
          <a:bodyPr/>
          <a:lstStyle/>
          <a:p>
            <a:r>
              <a:rPr lang="en-US" dirty="0"/>
              <a:t>VPN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4" y="2930769"/>
            <a:ext cx="6831673" cy="1724289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dirty="0"/>
              <a:t>Connect to VPN:</a:t>
            </a:r>
          </a:p>
          <a:p>
            <a:r>
              <a:rPr lang="en-US" dirty="0">
                <a:hlinkClick r:id="rId2"/>
              </a:rPr>
              <a:t>https://it.martinos.org/vpn/</a:t>
            </a:r>
            <a:br>
              <a:rPr lang="en-US" dirty="0"/>
            </a:br>
            <a:endParaRPr lang="en-US" dirty="0"/>
          </a:p>
          <a:p>
            <a:r>
              <a:rPr lang="en-US" dirty="0"/>
              <a:t>Help with VPN issues:</a:t>
            </a:r>
          </a:p>
          <a:p>
            <a:r>
              <a:rPr lang="en-US" dirty="0"/>
              <a:t>617-726-5085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81073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hyNHow-RemoteComputing-Nov2020" id="{A467AB94-F219-D541-9B95-A027A5EB7B55}" vid="{992F3234-F481-F444-B40E-B55649F97F3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0</TotalTime>
  <Words>496</Words>
  <Application>Microsoft Macintosh PowerPoint</Application>
  <PresentationFormat>Widescreen</PresentationFormat>
  <Paragraphs>68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Franklin Gothic Book</vt:lpstr>
      <vt:lpstr>Crop</vt:lpstr>
      <vt:lpstr>Remote COMPUTING</vt:lpstr>
      <vt:lpstr>PowerPoint Presentation</vt:lpstr>
      <vt:lpstr>PowerPoint Presentation</vt:lpstr>
      <vt:lpstr>PowerPoint Presentation</vt:lpstr>
      <vt:lpstr>TEXT MESSAGE ALERTS FOR EMAIL</vt:lpstr>
      <vt:lpstr>Dropbox</vt:lpstr>
      <vt:lpstr>PowerPoint Presentation</vt:lpstr>
      <vt:lpstr>PowerPoint Presentation</vt:lpstr>
      <vt:lpstr>VPN</vt:lpstr>
      <vt:lpstr>GoToMypc</vt:lpstr>
      <vt:lpstr>PowerPoint Presentation</vt:lpstr>
      <vt:lpstr>PowerPoint Presentation</vt:lpstr>
      <vt:lpstr>PowerPoint Presentation</vt:lpstr>
      <vt:lpstr>Remote virtual Graphics in Linux</vt:lpstr>
      <vt:lpstr>virtualgl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Remote COMPUTING</dc:title>
  <dc:creator>Microsoft Office User</dc:creator>
  <cp:lastModifiedBy>Microsoft Office User</cp:lastModifiedBy>
  <cp:revision>1</cp:revision>
  <dcterms:created xsi:type="dcterms:W3CDTF">2020-11-17T15:36:36Z</dcterms:created>
  <dcterms:modified xsi:type="dcterms:W3CDTF">2020-11-17T15:37:19Z</dcterms:modified>
</cp:coreProperties>
</file>