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3" r:id="rId8"/>
    <p:sldId id="262" r:id="rId9"/>
    <p:sldId id="261" r:id="rId10"/>
    <p:sldId id="272" r:id="rId11"/>
    <p:sldId id="266" r:id="rId12"/>
    <p:sldId id="264" r:id="rId13"/>
    <p:sldId id="267" r:id="rId14"/>
    <p:sldId id="268" r:id="rId15"/>
    <p:sldId id="270" r:id="rId16"/>
    <p:sldId id="271" r:id="rId17"/>
    <p:sldId id="26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the.earth.li/~sgtatham/putty/latest/x86/putty.ex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osh.mit.edu/" TargetMode="External"/><Relationship Id="rId3" Type="http://schemas.openxmlformats.org/officeDocument/2006/relationships/hyperlink" Target="https://www.howtoforge.com/linux_screen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nmr.mgh.harvard.edu/intranet/computer/remoteAccess/vino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nmr.mgh.harvard.edu/intranet/computer/remote-access/nomachine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rc.partners.org/kb/article/2268" TargetMode="External"/><Relationship Id="rId3" Type="http://schemas.openxmlformats.org/officeDocument/2006/relationships/hyperlink" Target="https://rc.partners.org/kb/article/2285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eceiver.citrix.com/" TargetMode="External"/><Relationship Id="rId4" Type="http://schemas.openxmlformats.org/officeDocument/2006/relationships/hyperlink" Target="https://rc.partners.org/it-services/remote-access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orkspace.partners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vpnrequests.partners.org/" TargetMode="External"/><Relationship Id="rId3" Type="http://schemas.openxmlformats.org/officeDocument/2006/relationships/hyperlink" Target="http://www.partners.org/vp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Remote COMPUTING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WhyNHow</a:t>
            </a:r>
            <a:endParaRPr lang="en-US" dirty="0"/>
          </a:p>
          <a:p>
            <a:r>
              <a:rPr lang="en-US" dirty="0"/>
              <a:t>Nov 17, 2016</a:t>
            </a:r>
          </a:p>
          <a:p>
            <a:r>
              <a:rPr lang="en-US" dirty="0"/>
              <a:t>Sam Mehl</a:t>
            </a:r>
          </a:p>
          <a:p>
            <a:r>
              <a:rPr lang="en-US" dirty="0"/>
              <a:t>help@nmr.mgh.harvard.edu</a:t>
            </a:r>
            <a:br>
              <a:rPr lang="en-US" dirty="0"/>
            </a:br>
            <a:r>
              <a:rPr lang="en-US" dirty="0" err="1"/>
              <a:t>Martinos</a:t>
            </a:r>
            <a:r>
              <a:rPr lang="en-US" dirty="0"/>
              <a:t> Center, MGH</a:t>
            </a:r>
          </a:p>
        </p:txBody>
      </p:sp>
    </p:spTree>
    <p:extLst>
      <p:ext uri="{BB962C8B-B14F-4D97-AF65-F5344CB8AC3E}">
        <p14:creationId xmlns:p14="http://schemas.microsoft.com/office/powerpoint/2010/main" val="359755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5" y="1789414"/>
            <a:ext cx="8361229" cy="1016739"/>
          </a:xfrm>
        </p:spPr>
        <p:txBody>
          <a:bodyPr/>
          <a:lstStyle/>
          <a:p>
            <a:r>
              <a:rPr lang="en-US" dirty="0" err="1" smtClean="0"/>
              <a:t>GoToMypc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4" y="3244906"/>
            <a:ext cx="6831673" cy="1410152"/>
          </a:xfrm>
        </p:spPr>
        <p:txBody>
          <a:bodyPr>
            <a:normAutofit/>
          </a:bodyPr>
          <a:lstStyle/>
          <a:p>
            <a:r>
              <a:rPr lang="en-US" dirty="0" smtClean="0"/>
              <a:t>For connecting to your Mac or Windows PC https</a:t>
            </a:r>
            <a:r>
              <a:rPr lang="en-US" dirty="0"/>
              <a:t>://rc.partners.org/it-services/remote-access</a:t>
            </a:r>
          </a:p>
        </p:txBody>
      </p:sp>
    </p:spTree>
    <p:extLst>
      <p:ext uri="{BB962C8B-B14F-4D97-AF65-F5344CB8AC3E}">
        <p14:creationId xmlns:p14="http://schemas.microsoft.com/office/powerpoint/2010/main" val="16930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7" y="1400996"/>
            <a:ext cx="8361229" cy="1016739"/>
          </a:xfrm>
        </p:spPr>
        <p:txBody>
          <a:bodyPr/>
          <a:lstStyle/>
          <a:p>
            <a:r>
              <a:rPr lang="en-US" dirty="0"/>
              <a:t>SSH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4" y="2836190"/>
            <a:ext cx="6831673" cy="221625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900" b="1" dirty="0" err="1"/>
              <a:t>Martinos</a:t>
            </a:r>
            <a:r>
              <a:rPr lang="en-US" sz="2900" b="1" dirty="0"/>
              <a:t> Center </a:t>
            </a:r>
            <a:r>
              <a:rPr lang="en-US" sz="2900" b="1" dirty="0" err="1"/>
              <a:t>ssh</a:t>
            </a:r>
            <a:r>
              <a:rPr lang="en-US" sz="2900" b="1" dirty="0"/>
              <a:t> gateway servers:</a:t>
            </a:r>
          </a:p>
          <a:p>
            <a:pPr algn="l"/>
            <a:r>
              <a:rPr lang="en-US" sz="1800" dirty="0"/>
              <a:t>gate.nmr.mgh.harvard.edu</a:t>
            </a:r>
          </a:p>
          <a:p>
            <a:pPr algn="l"/>
            <a:r>
              <a:rPr lang="en-US" sz="1800" dirty="0"/>
              <a:t>entry.nmr.mgh.harvard.edu</a:t>
            </a:r>
          </a:p>
          <a:p>
            <a:pPr algn="l"/>
            <a:r>
              <a:rPr lang="en-US" sz="1800" dirty="0"/>
              <a:t>door.nmr.mgh.harvard.edu</a:t>
            </a:r>
          </a:p>
          <a:p>
            <a:pPr algn="l"/>
            <a:endParaRPr lang="en-US" dirty="0"/>
          </a:p>
          <a:p>
            <a:pPr algn="l"/>
            <a:r>
              <a:rPr lang="en-US" sz="2900" b="1" dirty="0"/>
              <a:t>Partners </a:t>
            </a:r>
            <a:r>
              <a:rPr lang="en-US" sz="2900" b="1" dirty="0" err="1"/>
              <a:t>ssh</a:t>
            </a:r>
            <a:r>
              <a:rPr lang="en-US" sz="2900" b="1" dirty="0"/>
              <a:t> gateway server:</a:t>
            </a:r>
          </a:p>
          <a:p>
            <a:pPr algn="l"/>
            <a:r>
              <a:rPr lang="en-US" sz="1800" dirty="0"/>
              <a:t>ssh.research.partners.org </a:t>
            </a:r>
            <a:r>
              <a:rPr lang="en-US" sz="1200" dirty="0"/>
              <a:t>(request access: https://rc.partners.org/it-services/remote-access)</a:t>
            </a:r>
          </a:p>
          <a:p>
            <a:pPr algn="l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8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1945" y="2076773"/>
            <a:ext cx="61915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ssh</a:t>
            </a:r>
            <a:r>
              <a:rPr lang="en-US" b="1" dirty="0"/>
              <a:t> clients</a:t>
            </a:r>
          </a:p>
          <a:p>
            <a:endParaRPr lang="en-US" dirty="0"/>
          </a:p>
          <a:p>
            <a:r>
              <a:rPr lang="en-US" dirty="0"/>
              <a:t>Windows</a:t>
            </a:r>
          </a:p>
          <a:p>
            <a:r>
              <a:rPr lang="en-US" dirty="0">
                <a:hlinkClick r:id="rId2"/>
              </a:rPr>
              <a:t>https://the.earth.li/~sgtatham/putty/latest/x86/putty.exe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Mac</a:t>
            </a:r>
          </a:p>
          <a:p>
            <a:r>
              <a:rPr lang="en-US" dirty="0"/>
              <a:t>Applications &gt; Utilities &gt; Terminal</a:t>
            </a:r>
          </a:p>
        </p:txBody>
      </p:sp>
    </p:spTree>
    <p:extLst>
      <p:ext uri="{BB962C8B-B14F-4D97-AF65-F5344CB8AC3E}">
        <p14:creationId xmlns:p14="http://schemas.microsoft.com/office/powerpoint/2010/main" val="227307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1653" y="2882684"/>
            <a:ext cx="61915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DEMO SSH TO WORKSTATION VIA GATEWAYS</a:t>
            </a:r>
          </a:p>
          <a:p>
            <a:r>
              <a:rPr lang="en-US" dirty="0"/>
              <a:t>DEMO RSYNC</a:t>
            </a:r>
          </a:p>
          <a:p>
            <a:r>
              <a:rPr lang="en-US" dirty="0"/>
              <a:t>DEMO SCREEN</a:t>
            </a:r>
          </a:p>
          <a:p>
            <a:r>
              <a:rPr lang="en-US" dirty="0"/>
              <a:t>DEMO MOSH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0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1653" y="2882684"/>
            <a:ext cx="61915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Download MOSH client for Mac: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mosh.mit.edu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Unix ’screen’ tutorial: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www.howtoforge.com/linux_screen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1032238"/>
          </a:xfrm>
        </p:spPr>
        <p:txBody>
          <a:bodyPr/>
          <a:lstStyle/>
          <a:p>
            <a:r>
              <a:rPr lang="en-US" sz="3600" dirty="0"/>
              <a:t>CONNECTING remotely TO YOUR LINUX console DESKTOP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5" y="3735092"/>
            <a:ext cx="6831673" cy="1193369"/>
          </a:xfrm>
        </p:spPr>
        <p:txBody>
          <a:bodyPr>
            <a:normAutofit/>
          </a:bodyPr>
          <a:lstStyle/>
          <a:p>
            <a:pPr algn="l"/>
            <a:r>
              <a:rPr lang="en-US" sz="1200" dirty="0"/>
              <a:t>Must be enabled ahead of time:</a:t>
            </a:r>
          </a:p>
          <a:p>
            <a:pPr algn="l"/>
            <a:r>
              <a:rPr lang="en-US" sz="1200" dirty="0">
                <a:hlinkClick r:id="rId2"/>
              </a:rPr>
              <a:t>https://www.nmr.mgh.harvard.edu/intranet/computer/remoteAccess/vino</a:t>
            </a:r>
            <a:endParaRPr lang="en-US" sz="1200" dirty="0"/>
          </a:p>
          <a:p>
            <a:pPr algn="l"/>
            <a:endParaRPr lang="en-US" sz="1200" dirty="0"/>
          </a:p>
          <a:p>
            <a:pPr algn="l"/>
            <a:r>
              <a:rPr lang="en-US" sz="1200" dirty="0"/>
              <a:t>Download </a:t>
            </a:r>
            <a:r>
              <a:rPr lang="en-US" sz="1200" dirty="0" err="1"/>
              <a:t>RealVNC</a:t>
            </a:r>
            <a:r>
              <a:rPr lang="en-US" sz="1200" dirty="0"/>
              <a:t> viewer:</a:t>
            </a:r>
          </a:p>
          <a:p>
            <a:pPr algn="l"/>
            <a:r>
              <a:rPr lang="en-US" sz="1200" dirty="0"/>
              <a:t>https://www.realvnc.com/download/viewer/</a:t>
            </a:r>
          </a:p>
        </p:txBody>
      </p:sp>
    </p:spTree>
    <p:extLst>
      <p:ext uri="{BB962C8B-B14F-4D97-AF65-F5344CB8AC3E}">
        <p14:creationId xmlns:p14="http://schemas.microsoft.com/office/powerpoint/2010/main" val="411721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Remote virtual Graphics in Linux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7911" y="4266389"/>
            <a:ext cx="6831673" cy="610001"/>
          </a:xfrm>
        </p:spPr>
        <p:txBody>
          <a:bodyPr>
            <a:normAutofit fontScale="92500" lnSpcReduction="10000"/>
          </a:bodyPr>
          <a:lstStyle/>
          <a:p>
            <a:r>
              <a:rPr lang="en-US" sz="1200" dirty="0">
                <a:hlinkClick r:id="rId2"/>
              </a:rPr>
              <a:t>https://www.nmr.mgh.harvard.edu/intranet/computer/remote-access/nomachine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X2Go, </a:t>
            </a:r>
            <a:r>
              <a:rPr lang="en-US" sz="1200" dirty="0" err="1"/>
              <a:t>OpenNX</a:t>
            </a:r>
            <a:r>
              <a:rPr lang="en-US" sz="1200" dirty="0"/>
              <a:t>, VNC are no longer supported</a:t>
            </a:r>
          </a:p>
        </p:txBody>
      </p:sp>
    </p:spTree>
    <p:extLst>
      <p:ext uri="{BB962C8B-B14F-4D97-AF65-F5344CB8AC3E}">
        <p14:creationId xmlns:p14="http://schemas.microsoft.com/office/powerpoint/2010/main" val="245112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579" y="2947420"/>
            <a:ext cx="6191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Good luck!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3432" y="2382866"/>
            <a:ext cx="898587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Forwarding your office phone calls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Receiving text alerts for important </a:t>
            </a:r>
            <a:r>
              <a:rPr lang="en-US" sz="2000" dirty="0" smtClean="0"/>
              <a:t>emails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File availability with Syncplicity and </a:t>
            </a:r>
            <a:r>
              <a:rPr lang="en-US" sz="2000" dirty="0" err="1" smtClean="0"/>
              <a:t>DropBox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Opening Partners applications from </a:t>
            </a:r>
            <a:r>
              <a:rPr lang="en-US" sz="2000" dirty="0" smtClean="0"/>
              <a:t>home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Using VPN &amp; SSH tunnels to circumvent the Partners firewall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Connecting to a Martinos Center Mac, PC, </a:t>
            </a:r>
            <a:r>
              <a:rPr lang="en-US" sz="2000" dirty="0" err="1"/>
              <a:t>linux</a:t>
            </a:r>
            <a:r>
              <a:rPr lang="en-US" sz="2000" dirty="0"/>
              <a:t> workstation from home</a:t>
            </a:r>
            <a:br>
              <a:rPr lang="en-US" sz="2000" dirty="0"/>
            </a:br>
            <a:r>
              <a:rPr lang="en-US" sz="2000" dirty="0"/>
              <a:t>GoToMyPC, </a:t>
            </a:r>
            <a:r>
              <a:rPr lang="en-US" sz="2000" dirty="0" err="1"/>
              <a:t>ssh</a:t>
            </a:r>
            <a:r>
              <a:rPr lang="en-US" sz="2000" dirty="0"/>
              <a:t>, mosh</a:t>
            </a:r>
            <a:r>
              <a:rPr lang="en-US" sz="2000" dirty="0" smtClean="0"/>
              <a:t>, </a:t>
            </a:r>
            <a:r>
              <a:rPr lang="en-US" sz="2000" dirty="0" err="1" smtClean="0"/>
              <a:t>screen,NoMachine</a:t>
            </a:r>
            <a:endParaRPr lang="en-US" sz="2000" dirty="0"/>
          </a:p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67836" y="1390389"/>
            <a:ext cx="6162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Objectives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3229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2406" y="4361915"/>
            <a:ext cx="6831673" cy="512593"/>
          </a:xfrm>
        </p:spPr>
        <p:txBody>
          <a:bodyPr>
            <a:normAutofit/>
          </a:bodyPr>
          <a:lstStyle/>
          <a:p>
            <a:r>
              <a:rPr lang="en-US" dirty="0"/>
              <a:t>A note about the </a:t>
            </a:r>
            <a:r>
              <a:rPr lang="en-US" dirty="0" err="1"/>
              <a:t>sneakernet</a:t>
            </a:r>
            <a:r>
              <a:rPr lang="en-US" dirty="0"/>
              <a:t>.</a:t>
            </a:r>
          </a:p>
        </p:txBody>
      </p:sp>
      <p:pic>
        <p:nvPicPr>
          <p:cNvPr id="1026" name="Picture 2" descr="http://picture-cdn.wheretoget.it/cojfpn-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590" y="1786197"/>
            <a:ext cx="2965304" cy="246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73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789" y="1333786"/>
            <a:ext cx="5459136" cy="31178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21305" y="4778256"/>
            <a:ext cx="73164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Source: https://partnershealthcare.service-now.com/nav_to.do?uri=%2Fkb_view_customer.do%3Fsysparm_article%3DKB0014361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7698" y="2665809"/>
            <a:ext cx="3306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 100% stealth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Must be setup beforehand</a:t>
            </a:r>
            <a:r>
              <a:rPr lang="en-US" dirty="0" smtClean="0"/>
              <a:t>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Must be turned off manually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6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TEXT MESSAGE ALERTS FOR EMAIL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432515"/>
            <a:ext cx="6831673" cy="610001"/>
          </a:xfrm>
        </p:spPr>
        <p:txBody>
          <a:bodyPr>
            <a:normAutofit/>
          </a:bodyPr>
          <a:lstStyle/>
          <a:p>
            <a:r>
              <a:rPr lang="en-US" sz="1200" dirty="0"/>
              <a:t>https://www.cnet.com/how-to/auto-forward-important-email-to-your-phone-as-a-text-message/</a:t>
            </a:r>
          </a:p>
        </p:txBody>
      </p:sp>
    </p:spTree>
    <p:extLst>
      <p:ext uri="{BB962C8B-B14F-4D97-AF65-F5344CB8AC3E}">
        <p14:creationId xmlns:p14="http://schemas.microsoft.com/office/powerpoint/2010/main" val="14900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7" y="1385498"/>
            <a:ext cx="8361229" cy="2098226"/>
          </a:xfrm>
        </p:spPr>
        <p:txBody>
          <a:bodyPr/>
          <a:lstStyle/>
          <a:p>
            <a:r>
              <a:rPr lang="en-US" dirty="0" err="1"/>
              <a:t>Syncplicity</a:t>
            </a:r>
            <a:r>
              <a:rPr lang="en-US" dirty="0"/>
              <a:t> &amp; Dropbox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4" y="3572359"/>
            <a:ext cx="6831673" cy="1766807"/>
          </a:xfrm>
        </p:spPr>
        <p:txBody>
          <a:bodyPr>
            <a:normAutofit/>
          </a:bodyPr>
          <a:lstStyle/>
          <a:p>
            <a:pPr algn="l"/>
            <a:r>
              <a:rPr lang="en-US" sz="1200" dirty="0"/>
              <a:t>How to order </a:t>
            </a:r>
            <a:r>
              <a:rPr lang="en-US" sz="1200" dirty="0" err="1"/>
              <a:t>Syncplicity</a:t>
            </a:r>
            <a:r>
              <a:rPr lang="en-US" sz="1200" dirty="0"/>
              <a:t> (does not work in Linux):</a:t>
            </a:r>
          </a:p>
          <a:p>
            <a:pPr algn="l"/>
            <a:r>
              <a:rPr lang="en-US" sz="1200" dirty="0">
                <a:hlinkClick r:id="rId2"/>
              </a:rPr>
              <a:t>https://rc.partners.org/kb/article/2268</a:t>
            </a:r>
            <a:endParaRPr lang="en-US" sz="1200" dirty="0"/>
          </a:p>
          <a:p>
            <a:pPr algn="l"/>
            <a:endParaRPr lang="en-US" sz="1200" dirty="0"/>
          </a:p>
          <a:p>
            <a:pPr algn="l"/>
            <a:r>
              <a:rPr lang="en-US" sz="1200" dirty="0"/>
              <a:t>Call 617-726-5085 to request a </a:t>
            </a:r>
            <a:r>
              <a:rPr lang="en-US" sz="1200" dirty="0" err="1"/>
              <a:t>DropBox</a:t>
            </a:r>
            <a:r>
              <a:rPr lang="en-US" sz="1200" dirty="0"/>
              <a:t> Business account.  More info here:</a:t>
            </a:r>
          </a:p>
          <a:p>
            <a:pPr algn="l"/>
            <a:r>
              <a:rPr lang="en-US" sz="1200" dirty="0">
                <a:hlinkClick r:id="rId3"/>
              </a:rPr>
              <a:t>https://rc.partners.org/kb/article/2285</a:t>
            </a:r>
            <a:endParaRPr lang="en-US" sz="1200" dirty="0"/>
          </a:p>
          <a:p>
            <a:pPr algn="l"/>
            <a:endParaRPr lang="en-US" sz="1200" dirty="0"/>
          </a:p>
          <a:p>
            <a:pPr algn="l"/>
            <a:r>
              <a:rPr lang="en-US" sz="1200" dirty="0"/>
              <a:t>Support issues for </a:t>
            </a:r>
            <a:r>
              <a:rPr lang="en-US" sz="1200" dirty="0" err="1"/>
              <a:t>Syncplicity</a:t>
            </a:r>
            <a:r>
              <a:rPr lang="en-US" sz="1200" dirty="0"/>
              <a:t> and </a:t>
            </a:r>
            <a:r>
              <a:rPr lang="en-US" sz="1200" dirty="0" err="1"/>
              <a:t>DropBox</a:t>
            </a:r>
            <a:r>
              <a:rPr lang="en-US" sz="1200" dirty="0"/>
              <a:t>:</a:t>
            </a:r>
          </a:p>
          <a:p>
            <a:pPr algn="l"/>
            <a:r>
              <a:rPr lang="en-US" sz="1200" dirty="0"/>
              <a:t>617-726-5085</a:t>
            </a:r>
          </a:p>
          <a:p>
            <a:pPr algn="l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2831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6548" y="2039194"/>
            <a:ext cx="6831673" cy="22738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/>
              <a:t>Partners Applications are available to users via Mac, Windows or Mobile device via the Partners Workspace available at </a:t>
            </a:r>
            <a:r>
              <a:rPr lang="en-US" dirty="0">
                <a:hlinkClick r:id="rId2"/>
              </a:rPr>
              <a:t>https://workspace.partners.org</a:t>
            </a:r>
            <a:r>
              <a:rPr lang="en-US" dirty="0"/>
              <a:t> from either in-hospital, or remotely (Partners Username and Password required).</a:t>
            </a:r>
          </a:p>
          <a:p>
            <a:pPr algn="l"/>
            <a:r>
              <a:rPr lang="en-US" dirty="0"/>
              <a:t>Citrix Receiver software must be installed on your computer or mobile device, the software available at: </a:t>
            </a:r>
            <a:r>
              <a:rPr lang="en-US" dirty="0">
                <a:hlinkClick r:id="rId3"/>
              </a:rPr>
              <a:t>http://receiver.citrix.com</a:t>
            </a:r>
            <a:endParaRPr lang="en-US" dirty="0"/>
          </a:p>
          <a:p>
            <a:pPr algn="l"/>
            <a:r>
              <a:rPr lang="en-US" dirty="0"/>
              <a:t>You must have </a:t>
            </a:r>
            <a:r>
              <a:rPr lang="en-US" dirty="0" err="1"/>
              <a:t>permissons</a:t>
            </a:r>
            <a:r>
              <a:rPr lang="en-US" dirty="0"/>
              <a:t> to access applications on the </a:t>
            </a:r>
            <a:r>
              <a:rPr lang="en-US" dirty="0" err="1"/>
              <a:t>Citirx</a:t>
            </a:r>
            <a:r>
              <a:rPr lang="en-US" dirty="0"/>
              <a:t> platform.  Please contact your local </a:t>
            </a:r>
            <a:r>
              <a:rPr lang="en-US" dirty="0" err="1"/>
              <a:t>Keygiver</a:t>
            </a:r>
            <a:r>
              <a:rPr lang="en-US" dirty="0"/>
              <a:t> to assign access.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17735" y="4539632"/>
            <a:ext cx="63279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Ref</a:t>
            </a:r>
            <a:r>
              <a:rPr lang="en-US" sz="1000" dirty="0"/>
              <a:t>: </a:t>
            </a:r>
            <a:r>
              <a:rPr lang="en-US" sz="1000" dirty="0">
                <a:hlinkClick r:id="rId4"/>
              </a:rPr>
              <a:t>https://</a:t>
            </a:r>
            <a:r>
              <a:rPr lang="en-US" sz="1000" dirty="0" smtClean="0">
                <a:hlinkClick r:id="rId4"/>
              </a:rPr>
              <a:t>rc.partners.org/it-services/remote-access</a:t>
            </a:r>
            <a:endParaRPr lang="en-US" sz="1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807937" y="1371908"/>
            <a:ext cx="63927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https://workspace.partners.org	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8512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430" y="1904519"/>
            <a:ext cx="5997845" cy="32614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21431" y="1325105"/>
            <a:ext cx="6005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Partners Firewall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31776" y="5300420"/>
            <a:ext cx="3657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Image source: http://supersonicit.com.au/</a:t>
            </a:r>
          </a:p>
        </p:txBody>
      </p:sp>
    </p:spTree>
    <p:extLst>
      <p:ext uri="{BB962C8B-B14F-4D97-AF65-F5344CB8AC3E}">
        <p14:creationId xmlns:p14="http://schemas.microsoft.com/office/powerpoint/2010/main" val="38685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7" y="1400996"/>
            <a:ext cx="8361229" cy="1016739"/>
          </a:xfrm>
        </p:spPr>
        <p:txBody>
          <a:bodyPr/>
          <a:lstStyle/>
          <a:p>
            <a:r>
              <a:rPr lang="en-US" dirty="0"/>
              <a:t>VPN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4" y="2836189"/>
            <a:ext cx="6831673" cy="181886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Apply for VPN access:</a:t>
            </a:r>
          </a:p>
          <a:p>
            <a:r>
              <a:rPr lang="en-US" u="sng" dirty="0">
                <a:hlinkClick r:id="rId2" tooltip="https://vpnrequests.partners.org"/>
              </a:rPr>
              <a:t>https://vpnrequests.partners.org</a:t>
            </a:r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Connect to VPN:</a:t>
            </a:r>
          </a:p>
          <a:p>
            <a:r>
              <a:rPr lang="en-US" dirty="0">
                <a:hlinkClick r:id="rId3"/>
              </a:rPr>
              <a:t>http://www.partners.org/vpn</a:t>
            </a:r>
            <a:endParaRPr lang="en-US" dirty="0"/>
          </a:p>
          <a:p>
            <a:endParaRPr lang="en-US" dirty="0"/>
          </a:p>
          <a:p>
            <a:r>
              <a:rPr lang="en-US" dirty="0"/>
              <a:t>Help with VPN issues:</a:t>
            </a:r>
          </a:p>
          <a:p>
            <a:r>
              <a:rPr lang="en-US" dirty="0"/>
              <a:t>617-726-5085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81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6099</TotalTime>
  <Words>291</Words>
  <Application>Microsoft Macintosh PowerPoint</Application>
  <PresentationFormat>Widescreen</PresentationFormat>
  <Paragraphs>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Franklin Gothic Book</vt:lpstr>
      <vt:lpstr>Arial</vt:lpstr>
      <vt:lpstr>Crop</vt:lpstr>
      <vt:lpstr>Remote COMPUTING</vt:lpstr>
      <vt:lpstr>PowerPoint Presentation</vt:lpstr>
      <vt:lpstr>PowerPoint Presentation</vt:lpstr>
      <vt:lpstr>PowerPoint Presentation</vt:lpstr>
      <vt:lpstr>TEXT MESSAGE ALERTS FOR EMAIL</vt:lpstr>
      <vt:lpstr>Syncplicity &amp; Dropbox</vt:lpstr>
      <vt:lpstr>PowerPoint Presentation</vt:lpstr>
      <vt:lpstr>PowerPoint Presentation</vt:lpstr>
      <vt:lpstr>VPN</vt:lpstr>
      <vt:lpstr>GoToMypc</vt:lpstr>
      <vt:lpstr>SSH</vt:lpstr>
      <vt:lpstr>PowerPoint Presentation</vt:lpstr>
      <vt:lpstr>PowerPoint Presentation</vt:lpstr>
      <vt:lpstr>PowerPoint Presentation</vt:lpstr>
      <vt:lpstr>CONNECTING remotely TO YOUR LINUX console DESKTOP</vt:lpstr>
      <vt:lpstr>Remote virtual Graphics in Linux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COMPUTING</dc:title>
  <dc:creator>Sam Mehl</dc:creator>
  <cp:lastModifiedBy>Mehl, Samson D.</cp:lastModifiedBy>
  <cp:revision>52</cp:revision>
  <dcterms:created xsi:type="dcterms:W3CDTF">2016-11-11T16:54:18Z</dcterms:created>
  <dcterms:modified xsi:type="dcterms:W3CDTF">2016-11-17T21:12:01Z</dcterms:modified>
</cp:coreProperties>
</file>